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15"/>
  </p:notesMasterIdLst>
  <p:sldIdLst>
    <p:sldId id="309" r:id="rId6"/>
    <p:sldId id="307" r:id="rId7"/>
    <p:sldId id="264" r:id="rId8"/>
    <p:sldId id="295" r:id="rId9"/>
    <p:sldId id="314" r:id="rId10"/>
    <p:sldId id="313" r:id="rId11"/>
    <p:sldId id="312" r:id="rId12"/>
    <p:sldId id="311" r:id="rId13"/>
    <p:sldId id="31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A83F"/>
    <a:srgbClr val="FBA93D"/>
    <a:srgbClr val="C3DD93"/>
    <a:srgbClr val="716557"/>
    <a:srgbClr val="B95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3F01E5-8652-4572-909A-C77BB05AC0B0}" v="1" dt="2025-07-30T13:18:08.9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30" autoAdjust="0"/>
    <p:restoredTop sz="95716" autoAdjust="0"/>
  </p:normalViewPr>
  <p:slideViewPr>
    <p:cSldViewPr snapToGrid="0">
      <p:cViewPr varScale="1">
        <p:scale>
          <a:sx n="56" d="100"/>
          <a:sy n="56" d="100"/>
        </p:scale>
        <p:origin x="728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Shaw" userId="79bf7848-a030-4096-934a-3abbfde4984a" providerId="ADAL" clId="{C43F01E5-8652-4572-909A-C77BB05AC0B0}"/>
    <pc:docChg chg="undo custSel modSld">
      <pc:chgData name="Deborah Shaw" userId="79bf7848-a030-4096-934a-3abbfde4984a" providerId="ADAL" clId="{C43F01E5-8652-4572-909A-C77BB05AC0B0}" dt="2025-07-30T13:47:49.132" v="176" actId="20577"/>
      <pc:docMkLst>
        <pc:docMk/>
      </pc:docMkLst>
      <pc:sldChg chg="modSp mod">
        <pc:chgData name="Deborah Shaw" userId="79bf7848-a030-4096-934a-3abbfde4984a" providerId="ADAL" clId="{C43F01E5-8652-4572-909A-C77BB05AC0B0}" dt="2025-07-30T13:47:39.187" v="168" actId="20577"/>
        <pc:sldMkLst>
          <pc:docMk/>
          <pc:sldMk cId="3709445605" sldId="264"/>
        </pc:sldMkLst>
        <pc:spChg chg="mod">
          <ac:chgData name="Deborah Shaw" userId="79bf7848-a030-4096-934a-3abbfde4984a" providerId="ADAL" clId="{C43F01E5-8652-4572-909A-C77BB05AC0B0}" dt="2025-07-30T13:47:39.187" v="168" actId="20577"/>
          <ac:spMkLst>
            <pc:docMk/>
            <pc:sldMk cId="3709445605" sldId="264"/>
            <ac:spMk id="2" creationId="{C2007297-B443-43EA-ADFE-3FABCD20B870}"/>
          </ac:spMkLst>
        </pc:spChg>
      </pc:sldChg>
      <pc:sldChg chg="delSp modSp mod">
        <pc:chgData name="Deborah Shaw" userId="79bf7848-a030-4096-934a-3abbfde4984a" providerId="ADAL" clId="{C43F01E5-8652-4572-909A-C77BB05AC0B0}" dt="2025-07-30T13:47:49.132" v="176" actId="20577"/>
        <pc:sldMkLst>
          <pc:docMk/>
          <pc:sldMk cId="497074197" sldId="307"/>
        </pc:sldMkLst>
        <pc:spChg chg="mod">
          <ac:chgData name="Deborah Shaw" userId="79bf7848-a030-4096-934a-3abbfde4984a" providerId="ADAL" clId="{C43F01E5-8652-4572-909A-C77BB05AC0B0}" dt="2025-07-30T13:47:49.132" v="176" actId="20577"/>
          <ac:spMkLst>
            <pc:docMk/>
            <pc:sldMk cId="497074197" sldId="307"/>
            <ac:spMk id="2" creationId="{CFAF7D26-B43A-B6F1-B043-1241533F0AC0}"/>
          </ac:spMkLst>
        </pc:spChg>
        <pc:spChg chg="mod">
          <ac:chgData name="Deborah Shaw" userId="79bf7848-a030-4096-934a-3abbfde4984a" providerId="ADAL" clId="{C43F01E5-8652-4572-909A-C77BB05AC0B0}" dt="2025-07-30T13:47:16.189" v="128" actId="1076"/>
          <ac:spMkLst>
            <pc:docMk/>
            <pc:sldMk cId="497074197" sldId="307"/>
            <ac:spMk id="3" creationId="{78516DBF-DB47-9835-114D-66AA258F6A3D}"/>
          </ac:spMkLst>
        </pc:spChg>
        <pc:spChg chg="del">
          <ac:chgData name="Deborah Shaw" userId="79bf7848-a030-4096-934a-3abbfde4984a" providerId="ADAL" clId="{C43F01E5-8652-4572-909A-C77BB05AC0B0}" dt="2025-07-30T13:45:23.047" v="77" actId="21"/>
          <ac:spMkLst>
            <pc:docMk/>
            <pc:sldMk cId="497074197" sldId="307"/>
            <ac:spMk id="4" creationId="{E022D954-6A2D-2D28-C34F-6FAA4717D8C3}"/>
          </ac:spMkLst>
        </pc:spChg>
        <pc:spChg chg="del">
          <ac:chgData name="Deborah Shaw" userId="79bf7848-a030-4096-934a-3abbfde4984a" providerId="ADAL" clId="{C43F01E5-8652-4572-909A-C77BB05AC0B0}" dt="2025-07-30T13:47:09.484" v="126" actId="21"/>
          <ac:spMkLst>
            <pc:docMk/>
            <pc:sldMk cId="497074197" sldId="307"/>
            <ac:spMk id="5" creationId="{310C0396-765F-D92D-C453-2DBE50AA8888}"/>
          </ac:spMkLst>
        </pc:spChg>
        <pc:spChg chg="del">
          <ac:chgData name="Deborah Shaw" userId="79bf7848-a030-4096-934a-3abbfde4984a" providerId="ADAL" clId="{C43F01E5-8652-4572-909A-C77BB05AC0B0}" dt="2025-07-30T13:47:07.887" v="125" actId="21"/>
          <ac:spMkLst>
            <pc:docMk/>
            <pc:sldMk cId="497074197" sldId="307"/>
            <ac:spMk id="7" creationId="{2740F540-9876-33B5-E90A-853A62DFDA3B}"/>
          </ac:spMkLst>
        </pc:spChg>
        <pc:spChg chg="del">
          <ac:chgData name="Deborah Shaw" userId="79bf7848-a030-4096-934a-3abbfde4984a" providerId="ADAL" clId="{C43F01E5-8652-4572-909A-C77BB05AC0B0}" dt="2025-07-30T13:47:06.438" v="124" actId="21"/>
          <ac:spMkLst>
            <pc:docMk/>
            <pc:sldMk cId="497074197" sldId="307"/>
            <ac:spMk id="8" creationId="{BFF9F766-4318-42A5-8821-273E7591E2C9}"/>
          </ac:spMkLst>
        </pc:spChg>
        <pc:spChg chg="del">
          <ac:chgData name="Deborah Shaw" userId="79bf7848-a030-4096-934a-3abbfde4984a" providerId="ADAL" clId="{C43F01E5-8652-4572-909A-C77BB05AC0B0}" dt="2025-07-30T13:47:05.057" v="123" actId="21"/>
          <ac:spMkLst>
            <pc:docMk/>
            <pc:sldMk cId="497074197" sldId="307"/>
            <ac:spMk id="9" creationId="{061879AA-A1C5-E50A-3C60-673EF5E095E1}"/>
          </ac:spMkLst>
        </pc:spChg>
      </pc:sldChg>
      <pc:sldChg chg="addSp modSp mod">
        <pc:chgData name="Deborah Shaw" userId="79bf7848-a030-4096-934a-3abbfde4984a" providerId="ADAL" clId="{C43F01E5-8652-4572-909A-C77BB05AC0B0}" dt="2025-07-30T13:22:09.374" v="45" actId="1076"/>
        <pc:sldMkLst>
          <pc:docMk/>
          <pc:sldMk cId="3629754069" sldId="309"/>
        </pc:sldMkLst>
        <pc:spChg chg="add mod">
          <ac:chgData name="Deborah Shaw" userId="79bf7848-a030-4096-934a-3abbfde4984a" providerId="ADAL" clId="{C43F01E5-8652-4572-909A-C77BB05AC0B0}" dt="2025-07-30T13:22:09.374" v="45" actId="1076"/>
          <ac:spMkLst>
            <pc:docMk/>
            <pc:sldMk cId="3629754069" sldId="309"/>
            <ac:spMk id="2" creationId="{A61098CB-F20B-DDEC-1463-AE611C740CAC}"/>
          </ac:spMkLst>
        </pc:spChg>
        <pc:spChg chg="mod">
          <ac:chgData name="Deborah Shaw" userId="79bf7848-a030-4096-934a-3abbfde4984a" providerId="ADAL" clId="{C43F01E5-8652-4572-909A-C77BB05AC0B0}" dt="2025-07-30T13:21:59.231" v="42" actId="1076"/>
          <ac:spMkLst>
            <pc:docMk/>
            <pc:sldMk cId="3629754069" sldId="309"/>
            <ac:spMk id="3" creationId="{117E80A5-0A88-072D-D373-1B79DB1B2DCA}"/>
          </ac:spMkLst>
        </pc:spChg>
        <pc:spChg chg="mod">
          <ac:chgData name="Deborah Shaw" userId="79bf7848-a030-4096-934a-3abbfde4984a" providerId="ADAL" clId="{C43F01E5-8652-4572-909A-C77BB05AC0B0}" dt="2025-07-30T13:22:05.831" v="44" actId="1076"/>
          <ac:spMkLst>
            <pc:docMk/>
            <pc:sldMk cId="3629754069" sldId="309"/>
            <ac:spMk id="7" creationId="{6D1C5468-2E27-9AF9-E8A7-9D00C2F6695F}"/>
          </ac:spMkLst>
        </pc:spChg>
        <pc:cxnChg chg="mod">
          <ac:chgData name="Deborah Shaw" userId="79bf7848-a030-4096-934a-3abbfde4984a" providerId="ADAL" clId="{C43F01E5-8652-4572-909A-C77BB05AC0B0}" dt="2025-07-30T13:22:02.161" v="43" actId="1076"/>
          <ac:cxnSpMkLst>
            <pc:docMk/>
            <pc:sldMk cId="3629754069" sldId="309"/>
            <ac:cxnSpMk id="8" creationId="{A525E1EC-2B3D-B92F-74BA-AE9AEC3DD826}"/>
          </ac:cxnSpMkLst>
        </pc:cxnChg>
      </pc:sldChg>
    </pc:docChg>
  </pc:docChgLst>
  <pc:docChgLst>
    <pc:chgData clId="Web-{DF6693FE-ACBF-6BD2-AA52-5B9FD97A2757}"/>
    <pc:docChg chg="addSld">
      <pc:chgData name="" userId="" providerId="" clId="Web-{DF6693FE-ACBF-6BD2-AA52-5B9FD97A2757}" dt="2023-12-17T22:08:35.808" v="0"/>
      <pc:docMkLst>
        <pc:docMk/>
      </pc:docMkLst>
      <pc:sldChg chg="add">
        <pc:chgData name="" userId="" providerId="" clId="Web-{DF6693FE-ACBF-6BD2-AA52-5B9FD97A2757}" dt="2023-12-17T22:08:35.808" v="0"/>
        <pc:sldMkLst>
          <pc:docMk/>
          <pc:sldMk cId="3829610916" sldId="308"/>
        </pc:sldMkLst>
      </pc:sldChg>
    </pc:docChg>
  </pc:docChgLst>
  <pc:docChgLst>
    <pc:chgData name="Deborah Shaw" userId="S::deborah_shaw@wycliffeassociates.org::79bf7848-a030-4096-934a-3abbfde4984a" providerId="AD" clId="Web-{59980795-5D3F-0258-A429-F1E9581B363F}"/>
    <pc:docChg chg="addSld addMainMaster">
      <pc:chgData name="Deborah Shaw" userId="S::deborah_shaw@wycliffeassociates.org::79bf7848-a030-4096-934a-3abbfde4984a" providerId="AD" clId="Web-{59980795-5D3F-0258-A429-F1E9581B363F}" dt="2023-12-19T04:55:52.970" v="0"/>
      <pc:docMkLst>
        <pc:docMk/>
      </pc:docMkLst>
      <pc:sldChg chg="add">
        <pc:chgData name="Deborah Shaw" userId="S::deborah_shaw@wycliffeassociates.org::79bf7848-a030-4096-934a-3abbfde4984a" providerId="AD" clId="Web-{59980795-5D3F-0258-A429-F1E9581B363F}" dt="2023-12-19T04:55:52.970" v="0"/>
        <pc:sldMkLst>
          <pc:docMk/>
          <pc:sldMk cId="3629754069" sldId="309"/>
        </pc:sldMkLst>
      </pc:sldChg>
      <pc:sldMasterChg chg="add addSldLayout">
        <pc:chgData name="Deborah Shaw" userId="S::deborah_shaw@wycliffeassociates.org::79bf7848-a030-4096-934a-3abbfde4984a" providerId="AD" clId="Web-{59980795-5D3F-0258-A429-F1E9581B363F}" dt="2023-12-19T04:55:52.970" v="0"/>
        <pc:sldMasterMkLst>
          <pc:docMk/>
          <pc:sldMasterMk cId="2245449552" sldId="2147483665"/>
        </pc:sldMasterMkLst>
        <pc:sldLayoutChg chg="add">
          <pc:chgData name="Deborah Shaw" userId="S::deborah_shaw@wycliffeassociates.org::79bf7848-a030-4096-934a-3abbfde4984a" providerId="AD" clId="Web-{59980795-5D3F-0258-A429-F1E9581B363F}" dt="2023-12-19T04:55:52.970" v="0"/>
          <pc:sldLayoutMkLst>
            <pc:docMk/>
            <pc:sldMasterMk cId="2245449552" sldId="2147483665"/>
            <pc:sldLayoutMk cId="982179255" sldId="2147483666"/>
          </pc:sldLayoutMkLst>
        </pc:sldLayoutChg>
      </pc:sldMasterChg>
    </pc:docChg>
  </pc:docChgLst>
  <pc:docChgLst>
    <pc:chgData name="Deborah Shaw" userId="79bf7848-a030-4096-934a-3abbfde4984a" providerId="ADAL" clId="{46A3A65F-12CF-4D5D-92B4-8F8B79DEC57C}"/>
    <pc:docChg chg="modSld">
      <pc:chgData name="Deborah Shaw" userId="79bf7848-a030-4096-934a-3abbfde4984a" providerId="ADAL" clId="{46A3A65F-12CF-4D5D-92B4-8F8B79DEC57C}" dt="2024-04-24T13:46:54.748" v="42" actId="1076"/>
      <pc:docMkLst>
        <pc:docMk/>
      </pc:docMkLst>
      <pc:sldChg chg="modSp mod">
        <pc:chgData name="Deborah Shaw" userId="79bf7848-a030-4096-934a-3abbfde4984a" providerId="ADAL" clId="{46A3A65F-12CF-4D5D-92B4-8F8B79DEC57C}" dt="2024-04-24T13:46:54.748" v="42" actId="1076"/>
        <pc:sldMkLst>
          <pc:docMk/>
          <pc:sldMk cId="2643344825" sldId="295"/>
        </pc:sldMkLst>
      </pc:sldChg>
    </pc:docChg>
  </pc:docChgLst>
  <pc:docChgLst>
    <pc:chgData name="Tina Slack" userId="5020e05b7d920362" providerId="LiveId" clId="{FC7FAC46-6435-4F35-B4F1-41A40B09B58A}"/>
    <pc:docChg chg="addSld delSld modSld sldOrd">
      <pc:chgData name="Tina Slack" userId="5020e05b7d920362" providerId="LiveId" clId="{FC7FAC46-6435-4F35-B4F1-41A40B09B58A}" dt="2023-09-02T09:20:00.399" v="19"/>
      <pc:docMkLst>
        <pc:docMk/>
      </pc:docMkLst>
      <pc:sldChg chg="modAnim">
        <pc:chgData name="Tina Slack" userId="5020e05b7d920362" providerId="LiveId" clId="{FC7FAC46-6435-4F35-B4F1-41A40B09B58A}" dt="2023-09-02T09:19:34.808" v="17"/>
        <pc:sldMkLst>
          <pc:docMk/>
          <pc:sldMk cId="3709445605" sldId="264"/>
        </pc:sldMkLst>
      </pc:sldChg>
      <pc:sldChg chg="del">
        <pc:chgData name="Tina Slack" userId="5020e05b7d920362" providerId="LiveId" clId="{FC7FAC46-6435-4F35-B4F1-41A40B09B58A}" dt="2023-08-25T17:34:11.836" v="3" actId="2696"/>
        <pc:sldMkLst>
          <pc:docMk/>
          <pc:sldMk cId="3072800876" sldId="280"/>
        </pc:sldMkLst>
      </pc:sldChg>
      <pc:sldChg chg="modAnim">
        <pc:chgData name="Tina Slack" userId="5020e05b7d920362" providerId="LiveId" clId="{FC7FAC46-6435-4F35-B4F1-41A40B09B58A}" dt="2023-09-02T09:20:00.399" v="19"/>
        <pc:sldMkLst>
          <pc:docMk/>
          <pc:sldMk cId="2230629990" sldId="294"/>
        </pc:sldMkLst>
      </pc:sldChg>
      <pc:sldChg chg="modSp modAnim">
        <pc:chgData name="Tina Slack" userId="5020e05b7d920362" providerId="LiveId" clId="{FC7FAC46-6435-4F35-B4F1-41A40B09B58A}" dt="2023-09-02T09:19:54.185" v="18"/>
        <pc:sldMkLst>
          <pc:docMk/>
          <pc:sldMk cId="2643344825" sldId="295"/>
        </pc:sldMkLst>
      </pc:sldChg>
      <pc:sldChg chg="add ord modAnim">
        <pc:chgData name="Tina Slack" userId="5020e05b7d920362" providerId="LiveId" clId="{FC7FAC46-6435-4F35-B4F1-41A40B09B58A}" dt="2023-09-02T09:19:21.724" v="16"/>
        <pc:sldMkLst>
          <pc:docMk/>
          <pc:sldMk cId="497074197" sldId="307"/>
        </pc:sldMkLst>
      </pc:sldChg>
    </pc:docChg>
  </pc:docChgLst>
  <pc:docChgLst>
    <pc:chgData name="Deborah Shaw" userId="79bf7848-a030-4096-934a-3abbfde4984a" providerId="ADAL" clId="{FE7915FD-A5BF-4B46-914E-EFD3756BAFE2}"/>
    <pc:docChg chg="custSel modSld">
      <pc:chgData name="Deborah Shaw" userId="79bf7848-a030-4096-934a-3abbfde4984a" providerId="ADAL" clId="{FE7915FD-A5BF-4B46-914E-EFD3756BAFE2}" dt="2025-06-17T20:19:38.333" v="30" actId="20577"/>
      <pc:docMkLst>
        <pc:docMk/>
      </pc:docMkLst>
      <pc:sldChg chg="modSp mod">
        <pc:chgData name="Deborah Shaw" userId="79bf7848-a030-4096-934a-3abbfde4984a" providerId="ADAL" clId="{FE7915FD-A5BF-4B46-914E-EFD3756BAFE2}" dt="2025-06-17T20:17:11.545" v="14" actId="121"/>
        <pc:sldMkLst>
          <pc:docMk/>
          <pc:sldMk cId="2643344825" sldId="295"/>
        </pc:sldMkLst>
        <pc:spChg chg="mod">
          <ac:chgData name="Deborah Shaw" userId="79bf7848-a030-4096-934a-3abbfde4984a" providerId="ADAL" clId="{FE7915FD-A5BF-4B46-914E-EFD3756BAFE2}" dt="2025-06-17T20:17:11.545" v="14" actId="121"/>
          <ac:spMkLst>
            <pc:docMk/>
            <pc:sldMk cId="2643344825" sldId="295"/>
            <ac:spMk id="6" creationId="{74D350E3-2FD4-D906-ACB1-3BAA94D7D5EC}"/>
          </ac:spMkLst>
        </pc:spChg>
      </pc:sldChg>
      <pc:sldChg chg="modSp mod">
        <pc:chgData name="Deborah Shaw" userId="79bf7848-a030-4096-934a-3abbfde4984a" providerId="ADAL" clId="{FE7915FD-A5BF-4B46-914E-EFD3756BAFE2}" dt="2025-06-17T20:15:15.515" v="9" actId="207"/>
        <pc:sldMkLst>
          <pc:docMk/>
          <pc:sldMk cId="3629754069" sldId="309"/>
        </pc:sldMkLst>
        <pc:spChg chg="mod">
          <ac:chgData name="Deborah Shaw" userId="79bf7848-a030-4096-934a-3abbfde4984a" providerId="ADAL" clId="{FE7915FD-A5BF-4B46-914E-EFD3756BAFE2}" dt="2025-06-17T20:15:15.515" v="9" actId="207"/>
          <ac:spMkLst>
            <pc:docMk/>
            <pc:sldMk cId="3629754069" sldId="309"/>
            <ac:spMk id="3" creationId="{117E80A5-0A88-072D-D373-1B79DB1B2DCA}"/>
          </ac:spMkLst>
        </pc:spChg>
      </pc:sldChg>
      <pc:sldChg chg="modSp mod">
        <pc:chgData name="Deborah Shaw" userId="79bf7848-a030-4096-934a-3abbfde4984a" providerId="ADAL" clId="{FE7915FD-A5BF-4B46-914E-EFD3756BAFE2}" dt="2025-06-17T20:19:38.333" v="30" actId="20577"/>
        <pc:sldMkLst>
          <pc:docMk/>
          <pc:sldMk cId="1459841327" sldId="312"/>
        </pc:sldMkLst>
        <pc:spChg chg="mod">
          <ac:chgData name="Deborah Shaw" userId="79bf7848-a030-4096-934a-3abbfde4984a" providerId="ADAL" clId="{FE7915FD-A5BF-4B46-914E-EFD3756BAFE2}" dt="2025-06-17T20:19:38.333" v="30" actId="20577"/>
          <ac:spMkLst>
            <pc:docMk/>
            <pc:sldMk cId="1459841327" sldId="312"/>
            <ac:spMk id="3" creationId="{F6BC3D75-D01F-5AEE-B704-D97859F0CC2C}"/>
          </ac:spMkLst>
        </pc:spChg>
      </pc:sldChg>
      <pc:sldChg chg="modSp mod">
        <pc:chgData name="Deborah Shaw" userId="79bf7848-a030-4096-934a-3abbfde4984a" providerId="ADAL" clId="{FE7915FD-A5BF-4B46-914E-EFD3756BAFE2}" dt="2025-06-17T20:18:41.316" v="23" actId="20577"/>
        <pc:sldMkLst>
          <pc:docMk/>
          <pc:sldMk cId="96827192" sldId="313"/>
        </pc:sldMkLst>
        <pc:spChg chg="mod">
          <ac:chgData name="Deborah Shaw" userId="79bf7848-a030-4096-934a-3abbfde4984a" providerId="ADAL" clId="{FE7915FD-A5BF-4B46-914E-EFD3756BAFE2}" dt="2025-06-17T20:18:41.316" v="23" actId="20577"/>
          <ac:spMkLst>
            <pc:docMk/>
            <pc:sldMk cId="96827192" sldId="313"/>
            <ac:spMk id="5" creationId="{87C83B15-B42D-2FA7-DF80-4B55728FD8D0}"/>
          </ac:spMkLst>
        </pc:spChg>
      </pc:sldChg>
      <pc:sldChg chg="modSp mod">
        <pc:chgData name="Deborah Shaw" userId="79bf7848-a030-4096-934a-3abbfde4984a" providerId="ADAL" clId="{FE7915FD-A5BF-4B46-914E-EFD3756BAFE2}" dt="2025-06-17T20:17:44.651" v="18" actId="20577"/>
        <pc:sldMkLst>
          <pc:docMk/>
          <pc:sldMk cId="1793308015" sldId="314"/>
        </pc:sldMkLst>
        <pc:spChg chg="mod">
          <ac:chgData name="Deborah Shaw" userId="79bf7848-a030-4096-934a-3abbfde4984a" providerId="ADAL" clId="{FE7915FD-A5BF-4B46-914E-EFD3756BAFE2}" dt="2025-06-17T20:17:44.651" v="18" actId="20577"/>
          <ac:spMkLst>
            <pc:docMk/>
            <pc:sldMk cId="1793308015" sldId="314"/>
            <ac:spMk id="6" creationId="{E3D0AA97-7E1A-9853-1105-5E0004D382A4}"/>
          </ac:spMkLst>
        </pc:spChg>
      </pc:sldChg>
    </pc:docChg>
  </pc:docChgLst>
  <pc:docChgLst>
    <pc:chgData name="Deborah Shaw" userId="S::deborah_shaw@wycliffeassociates.org::79bf7848-a030-4096-934a-3abbfde4984a" providerId="AD" clId="Web-{4B18BB0F-D165-688A-5187-7D60E5DD62E7}"/>
    <pc:docChg chg="modSld">
      <pc:chgData name="Deborah Shaw" userId="S::deborah_shaw@wycliffeassociates.org::79bf7848-a030-4096-934a-3abbfde4984a" providerId="AD" clId="Web-{4B18BB0F-D165-688A-5187-7D60E5DD62E7}" dt="2023-12-16T22:03:00.790" v="88" actId="20577"/>
      <pc:docMkLst>
        <pc:docMk/>
      </pc:docMkLst>
      <pc:sldChg chg="modSp">
        <pc:chgData name="Deborah Shaw" userId="S::deborah_shaw@wycliffeassociates.org::79bf7848-a030-4096-934a-3abbfde4984a" providerId="AD" clId="Web-{4B18BB0F-D165-688A-5187-7D60E5DD62E7}" dt="2023-12-16T22:03:00.790" v="88" actId="20577"/>
        <pc:sldMkLst>
          <pc:docMk/>
          <pc:sldMk cId="2643344825" sldId="295"/>
        </pc:sldMkLst>
      </pc:sldChg>
      <pc:sldChg chg="modSp">
        <pc:chgData name="Deborah Shaw" userId="S::deborah_shaw@wycliffeassociates.org::79bf7848-a030-4096-934a-3abbfde4984a" providerId="AD" clId="Web-{4B18BB0F-D165-688A-5187-7D60E5DD62E7}" dt="2023-12-16T21:58:50.486" v="40" actId="20577"/>
        <pc:sldMkLst>
          <pc:docMk/>
          <pc:sldMk cId="497074197" sldId="307"/>
        </pc:sldMkLst>
      </pc:sldChg>
    </pc:docChg>
  </pc:docChgLst>
  <pc:docChgLst>
    <pc:chgData name="Deborah Shaw" userId="79bf7848-a030-4096-934a-3abbfde4984a" providerId="ADAL" clId="{803B0812-3F3D-4589-BC7B-86B6D77FC07D}"/>
    <pc:docChg chg="custSel addSld delSld modSld">
      <pc:chgData name="Deborah Shaw" userId="79bf7848-a030-4096-934a-3abbfde4984a" providerId="ADAL" clId="{803B0812-3F3D-4589-BC7B-86B6D77FC07D}" dt="2023-12-22T15:06:49.451" v="156" actId="20577"/>
      <pc:docMkLst>
        <pc:docMk/>
      </pc:docMkLst>
      <pc:sldChg chg="delSp modSp del mod">
        <pc:chgData name="Deborah Shaw" userId="79bf7848-a030-4096-934a-3abbfde4984a" providerId="ADAL" clId="{803B0812-3F3D-4589-BC7B-86B6D77FC07D}" dt="2023-12-22T06:50:19.898" v="13" actId="2696"/>
        <pc:sldMkLst>
          <pc:docMk/>
          <pc:sldMk cId="2126766571" sldId="260"/>
        </pc:sldMkLst>
      </pc:sldChg>
      <pc:sldChg chg="addSp delSp modSp mod">
        <pc:chgData name="Deborah Shaw" userId="79bf7848-a030-4096-934a-3abbfde4984a" providerId="ADAL" clId="{803B0812-3F3D-4589-BC7B-86B6D77FC07D}" dt="2023-12-22T15:06:49.451" v="156" actId="20577"/>
        <pc:sldMkLst>
          <pc:docMk/>
          <pc:sldMk cId="2230629990" sldId="294"/>
        </pc:sldMkLst>
      </pc:sldChg>
      <pc:sldChg chg="del">
        <pc:chgData name="Deborah Shaw" userId="79bf7848-a030-4096-934a-3abbfde4984a" providerId="ADAL" clId="{803B0812-3F3D-4589-BC7B-86B6D77FC07D}" dt="2023-12-22T06:45:34.968" v="0" actId="2696"/>
        <pc:sldMkLst>
          <pc:docMk/>
          <pc:sldMk cId="3829610916" sldId="308"/>
        </pc:sldMkLst>
      </pc:sldChg>
      <pc:sldChg chg="delSp modSp mod">
        <pc:chgData name="Deborah Shaw" userId="79bf7848-a030-4096-934a-3abbfde4984a" providerId="ADAL" clId="{803B0812-3F3D-4589-BC7B-86B6D77FC07D}" dt="2023-12-22T06:46:43.650" v="12" actId="255"/>
        <pc:sldMkLst>
          <pc:docMk/>
          <pc:sldMk cId="3629754069" sldId="309"/>
        </pc:sldMkLst>
      </pc:sldChg>
      <pc:sldChg chg="add">
        <pc:chgData name="Deborah Shaw" userId="79bf7848-a030-4096-934a-3abbfde4984a" providerId="ADAL" clId="{803B0812-3F3D-4589-BC7B-86B6D77FC07D}" dt="2023-12-22T15:03:29.460" v="22" actId="2890"/>
        <pc:sldMkLst>
          <pc:docMk/>
          <pc:sldMk cId="1641283319" sldId="310"/>
        </pc:sldMkLst>
      </pc:sldChg>
      <pc:sldChg chg="new del">
        <pc:chgData name="Deborah Shaw" userId="79bf7848-a030-4096-934a-3abbfde4984a" providerId="ADAL" clId="{803B0812-3F3D-4589-BC7B-86B6D77FC07D}" dt="2023-12-22T15:03:02.538" v="18" actId="2696"/>
        <pc:sldMkLst>
          <pc:docMk/>
          <pc:sldMk cId="2723338219" sldId="310"/>
        </pc:sldMkLst>
      </pc:sldChg>
      <pc:sldChg chg="add del">
        <pc:chgData name="Deborah Shaw" userId="79bf7848-a030-4096-934a-3abbfde4984a" providerId="ADAL" clId="{803B0812-3F3D-4589-BC7B-86B6D77FC07D}" dt="2023-12-22T15:03:04.212" v="19" actId="2696"/>
        <pc:sldMkLst>
          <pc:docMk/>
          <pc:sldMk cId="775802940" sldId="311"/>
        </pc:sldMkLst>
      </pc:sldChg>
      <pc:sldChg chg="add del">
        <pc:chgData name="Deborah Shaw" userId="79bf7848-a030-4096-934a-3abbfde4984a" providerId="ADAL" clId="{803B0812-3F3D-4589-BC7B-86B6D77FC07D}" dt="2023-12-22T15:03:07.558" v="21" actId="2696"/>
        <pc:sldMkLst>
          <pc:docMk/>
          <pc:sldMk cId="1188001405" sldId="312"/>
        </pc:sldMkLst>
      </pc:sldChg>
      <pc:sldChg chg="add del">
        <pc:chgData name="Deborah Shaw" userId="79bf7848-a030-4096-934a-3abbfde4984a" providerId="ADAL" clId="{803B0812-3F3D-4589-BC7B-86B6D77FC07D}" dt="2023-12-22T15:03:05.901" v="20" actId="2696"/>
        <pc:sldMkLst>
          <pc:docMk/>
          <pc:sldMk cId="2114264736" sldId="313"/>
        </pc:sldMkLst>
      </pc:sldChg>
    </pc:docChg>
  </pc:docChgLst>
  <pc:docChgLst>
    <pc:chgData name="Deborah Shaw" userId="79bf7848-a030-4096-934a-3abbfde4984a" providerId="ADAL" clId="{80E0B454-4724-43A5-B117-3490918B6983}"/>
    <pc:docChg chg="undo custSel addSld delSld modSld">
      <pc:chgData name="Deborah Shaw" userId="79bf7848-a030-4096-934a-3abbfde4984a" providerId="ADAL" clId="{80E0B454-4724-43A5-B117-3490918B6983}" dt="2024-12-10T18:49:27.025" v="204" actId="1076"/>
      <pc:docMkLst>
        <pc:docMk/>
      </pc:docMkLst>
      <pc:sldChg chg="del">
        <pc:chgData name="Deborah Shaw" userId="79bf7848-a030-4096-934a-3abbfde4984a" providerId="ADAL" clId="{80E0B454-4724-43A5-B117-3490918B6983}" dt="2024-12-10T18:04:18.492" v="202" actId="2696"/>
        <pc:sldMkLst>
          <pc:docMk/>
          <pc:sldMk cId="2230629990" sldId="294"/>
        </pc:sldMkLst>
      </pc:sldChg>
      <pc:sldChg chg="addSp delSp modSp mod">
        <pc:chgData name="Deborah Shaw" userId="79bf7848-a030-4096-934a-3abbfde4984a" providerId="ADAL" clId="{80E0B454-4724-43A5-B117-3490918B6983}" dt="2024-12-10T17:57:26.585" v="141" actId="20577"/>
        <pc:sldMkLst>
          <pc:docMk/>
          <pc:sldMk cId="2643344825" sldId="295"/>
        </pc:sldMkLst>
      </pc:sldChg>
      <pc:sldChg chg="addSp delSp modSp add mod">
        <pc:chgData name="Deborah Shaw" userId="79bf7848-a030-4096-934a-3abbfde4984a" providerId="ADAL" clId="{80E0B454-4724-43A5-B117-3490918B6983}" dt="2024-12-10T18:03:55.683" v="201" actId="14100"/>
        <pc:sldMkLst>
          <pc:docMk/>
          <pc:sldMk cId="21281674" sldId="311"/>
        </pc:sldMkLst>
      </pc:sldChg>
      <pc:sldChg chg="addSp delSp modSp add mod">
        <pc:chgData name="Deborah Shaw" userId="79bf7848-a030-4096-934a-3abbfde4984a" providerId="ADAL" clId="{80E0B454-4724-43A5-B117-3490918B6983}" dt="2024-12-10T18:48:47.298" v="203" actId="114"/>
        <pc:sldMkLst>
          <pc:docMk/>
          <pc:sldMk cId="1459841327" sldId="312"/>
        </pc:sldMkLst>
      </pc:sldChg>
      <pc:sldChg chg="addSp delSp modSp add mod">
        <pc:chgData name="Deborah Shaw" userId="79bf7848-a030-4096-934a-3abbfde4984a" providerId="ADAL" clId="{80E0B454-4724-43A5-B117-3490918B6983}" dt="2024-12-10T18:49:27.025" v="204" actId="1076"/>
        <pc:sldMkLst>
          <pc:docMk/>
          <pc:sldMk cId="96827192" sldId="313"/>
        </pc:sldMkLst>
      </pc:sldChg>
      <pc:sldChg chg="addSp delSp modSp add mod">
        <pc:chgData name="Deborah Shaw" userId="79bf7848-a030-4096-934a-3abbfde4984a" providerId="ADAL" clId="{80E0B454-4724-43A5-B117-3490918B6983}" dt="2024-12-10T17:58:43.175" v="154" actId="20577"/>
        <pc:sldMkLst>
          <pc:docMk/>
          <pc:sldMk cId="1793308015" sldId="314"/>
        </pc:sldMkLst>
      </pc:sldChg>
    </pc:docChg>
  </pc:docChgLst>
  <pc:docChgLst>
    <pc:chgData name="Deborah Shaw" userId="S::deborah_shaw@wycliffeassociates.org::79bf7848-a030-4096-934a-3abbfde4984a" providerId="AD" clId="Web-{DF6693FE-ACBF-6BD2-AA52-5B9FD97A2757}"/>
    <pc:docChg chg="sldOrd">
      <pc:chgData name="Deborah Shaw" userId="S::deborah_shaw@wycliffeassociates.org::79bf7848-a030-4096-934a-3abbfde4984a" providerId="AD" clId="Web-{DF6693FE-ACBF-6BD2-AA52-5B9FD97A2757}" dt="2023-12-17T22:08:38.293" v="0"/>
      <pc:docMkLst>
        <pc:docMk/>
      </pc:docMkLst>
      <pc:sldChg chg="ord">
        <pc:chgData name="Deborah Shaw" userId="S::deborah_shaw@wycliffeassociates.org::79bf7848-a030-4096-934a-3abbfde4984a" providerId="AD" clId="Web-{DF6693FE-ACBF-6BD2-AA52-5B9FD97A2757}" dt="2023-12-17T22:08:38.293" v="0"/>
        <pc:sldMkLst>
          <pc:docMk/>
          <pc:sldMk cId="3829610916" sldId="308"/>
        </pc:sldMkLst>
      </pc:sldChg>
    </pc:docChg>
  </pc:docChgLst>
  <pc:docChgLst>
    <pc:chgData name="Gillian Alcorn" userId="S::gill_alcorn@wycliffeassociates.org::6bd34c75-7694-4bed-b49b-bd31e3f4958d" providerId="AD" clId="Web-{FC8FC8EB-732D-9D9E-2995-6CD0556F63B6}"/>
    <pc:docChg chg="modSld">
      <pc:chgData name="Gillian Alcorn" userId="S::gill_alcorn@wycliffeassociates.org::6bd34c75-7694-4bed-b49b-bd31e3f4958d" providerId="AD" clId="Web-{FC8FC8EB-732D-9D9E-2995-6CD0556F63B6}" dt="2023-10-26T08:04:34.745" v="2" actId="20577"/>
      <pc:docMkLst>
        <pc:docMk/>
      </pc:docMkLst>
      <pc:sldChg chg="modSp">
        <pc:chgData name="Gillian Alcorn" userId="S::gill_alcorn@wycliffeassociates.org::6bd34c75-7694-4bed-b49b-bd31e3f4958d" providerId="AD" clId="Web-{FC8FC8EB-732D-9D9E-2995-6CD0556F63B6}" dt="2023-10-26T08:01:14.270" v="0" actId="1076"/>
        <pc:sldMkLst>
          <pc:docMk/>
          <pc:sldMk cId="2126766571" sldId="260"/>
        </pc:sldMkLst>
      </pc:sldChg>
      <pc:sldChg chg="modSp">
        <pc:chgData name="Gillian Alcorn" userId="S::gill_alcorn@wycliffeassociates.org::6bd34c75-7694-4bed-b49b-bd31e3f4958d" providerId="AD" clId="Web-{FC8FC8EB-732D-9D9E-2995-6CD0556F63B6}" dt="2023-10-26T08:04:34.745" v="2" actId="20577"/>
        <pc:sldMkLst>
          <pc:docMk/>
          <pc:sldMk cId="497074197" sldId="30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AEE2F-4D09-4856-CF89-D0C9BC068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4FDE1-148B-AA87-3409-E726D090E9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521E09-DA18-6F54-DAE0-4E13748D2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D4CD7-9B9D-2119-1B5D-EAF748EF84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53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CA786-517C-AC42-9380-6A6FB2296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112A4D-F570-DD9E-E2FD-50CBB808E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A3116-A749-7A32-809B-49EA8FE9E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CF53E-E285-CA5E-8C32-C1ECE51EE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46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A202C-5C0E-96D6-86CA-1969C7F7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51B75C-EC84-0187-A2F2-485A0C689A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E4215E-9C53-2FB6-B75E-5BAC8B908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4D715-618F-4418-7AF9-165D3F5D57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20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4A1EF-7CEA-8F22-56F1-6359EC5E9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24A94C-C9C3-002A-EE61-6B91C98978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F006EC-6E36-C564-B8AA-4FAD716B65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BD6AA-3934-828A-2BE3-A417074CB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8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2" b="13292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430" y="3658183"/>
            <a:ext cx="5394834" cy="2851456"/>
          </a:xfrm>
        </p:spPr>
        <p:txBody>
          <a:bodyPr anchor="ctr">
            <a:normAutofit lnSpcReduction="10000"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Then Jeremiah called Baruch son of Neriah, and Baruch wrote in a scroll, at Jeremiah's dictation, all the words of Yahweh spoken to him (Jer. 36:4). </a:t>
            </a:r>
            <a:endParaRPr lang="en-US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Calibri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Calibri"/>
                <a:ea typeface="Times New Roman" panose="02020603050405020304" pitchFamily="18" charset="0"/>
                <a:cs typeface="Arial"/>
              </a:rPr>
              <a:t>All Scripture taken from the English Unlocked Literal Bible (ULB), ©2017, 2022 Wycliffe Associates, Available at https://bibleineverylanguage.org/translations, licensed under the Creative Commons Attribution-</a:t>
            </a:r>
            <a:r>
              <a:rPr lang="en-US" sz="1300" dirty="0" err="1">
                <a:latin typeface="Calibri"/>
                <a:ea typeface="Times New Roman" panose="02020603050405020304" pitchFamily="18" charset="0"/>
                <a:cs typeface="Arial"/>
              </a:rPr>
              <a:t>ShareAlike</a:t>
            </a:r>
            <a:r>
              <a:rPr lang="en-US" sz="1300" dirty="0">
                <a:latin typeface="Calibri"/>
                <a:ea typeface="Times New Roman" panose="02020603050405020304" pitchFamily="18" charset="0"/>
                <a:cs typeface="Arial"/>
              </a:rPr>
              <a:t> 4.0 International License. </a:t>
            </a: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Calibri"/>
                <a:ea typeface="Times New Roman" panose="02020603050405020304" pitchFamily="18" charset="0"/>
                <a:cs typeface="Arial"/>
              </a:rPr>
              <a:t>The English ULB is based on the </a:t>
            </a:r>
            <a:r>
              <a:rPr lang="en-US" sz="1300" dirty="0" err="1">
                <a:latin typeface="Calibri"/>
                <a:ea typeface="Times New Roman" panose="02020603050405020304" pitchFamily="18" charset="0"/>
                <a:cs typeface="Arial"/>
              </a:rPr>
              <a:t>unfoldingWord</a:t>
            </a:r>
            <a:r>
              <a:rPr lang="en-US" sz="1300" dirty="0">
                <a:latin typeface="Calibri"/>
                <a:ea typeface="Times New Roman" panose="02020603050405020304" pitchFamily="18" charset="0"/>
                <a:cs typeface="Arial"/>
              </a:rPr>
              <a:t>® Literal Text, CC BY-SA 4.0. The original work of the </a:t>
            </a:r>
            <a:r>
              <a:rPr lang="en-US" sz="1300" dirty="0" err="1">
                <a:latin typeface="Calibri"/>
                <a:ea typeface="Times New Roman" panose="02020603050405020304" pitchFamily="18" charset="0"/>
                <a:cs typeface="Arial"/>
              </a:rPr>
              <a:t>unfoldingWord</a:t>
            </a:r>
            <a:r>
              <a:rPr lang="en-US" sz="1300" dirty="0">
                <a:latin typeface="Calibri"/>
                <a:ea typeface="Times New Roman" panose="02020603050405020304" pitchFamily="18" charset="0"/>
                <a:cs typeface="Arial"/>
              </a:rPr>
              <a:t>® Literal Text is available at https://unfoldingword.bible/ult/.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221902" y="3883582"/>
            <a:ext cx="3322490" cy="120032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Translation Drafting Steps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627128" y="4028027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1098CB-F20B-DDEC-1463-AE611C740CAC}"/>
              </a:ext>
            </a:extLst>
          </p:cNvPr>
          <p:cNvSpPr/>
          <p:nvPr/>
        </p:nvSpPr>
        <p:spPr>
          <a:xfrm>
            <a:off x="503237" y="5196962"/>
            <a:ext cx="2759819" cy="1077218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COBT 8-Step Translation</a:t>
            </a:r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F7D26-B43A-B6F1-B043-1241533F0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121723"/>
            <a:ext cx="7886700" cy="762666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COBT 8-Step Translation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16DBF-DB47-9835-114D-66AA258F6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124" y="2026075"/>
            <a:ext cx="6407751" cy="371020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many people working together to advance Bible translation globally</a:t>
            </a:r>
            <a:endParaRPr lang="en-US" dirty="0">
              <a:solidFill>
                <a:schemeClr val="tx2"/>
              </a:solidFill>
            </a:endParaRP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2"/>
                </a:solidFill>
              </a:rPr>
              <a:t>assisting the local church worldwide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providing training to the local church—processes, resources, and tools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2"/>
                </a:solidFill>
              </a:rPr>
              <a:t>partnering to get a Bible in Every Language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5D5207F5-9ABC-89DA-9238-F28E2A470B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905812" y="3881176"/>
              <a:ext cx="2286000" cy="1714500"/>
            </p:xfrm>
            <a:graphic>
              <a:graphicData uri="http://schemas.microsoft.com/office/powerpoint/2016/slidezoom">
                <pslz:sldZm>
                  <pslz:sldZmObj sldId="309" cId="3885649953">
                    <pslz:zmPr id="{24F18D62-374A-4DE0-A691-57EC21E2DFAB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extLst>
                  <a:ext uri="{FF2B5EF4-FFF2-40B4-BE49-F238E27FC236}">
                    <a16:creationId xmlns:a16="http://schemas.microsoft.com/office/drawing/2014/main" id="{5D5207F5-9ABC-89DA-9238-F28E2A470B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05812" y="3881176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7074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1E1DF7B-1A6B-4461-BA06-D125DA591CE0}"/>
              </a:ext>
            </a:extLst>
          </p:cNvPr>
          <p:cNvSpPr/>
          <p:nvPr/>
        </p:nvSpPr>
        <p:spPr>
          <a:xfrm>
            <a:off x="0" y="2531360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8-Step Translation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D3DDF-024B-408D-B16F-2F02241EB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r="8389"/>
          <a:stretch/>
        </p:blipFill>
        <p:spPr>
          <a:xfrm>
            <a:off x="3317218" y="1507044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9E5928-572B-4880-A6BF-E5F72A8F1D3C}"/>
              </a:ext>
            </a:extLst>
          </p:cNvPr>
          <p:cNvSpPr txBox="1"/>
          <p:nvPr/>
        </p:nvSpPr>
        <p:spPr>
          <a:xfrm>
            <a:off x="527653" y="2567008"/>
            <a:ext cx="2509565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Drafting Steps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0CBE0-7A09-4871-B7C3-99687A33D0D1}"/>
              </a:ext>
            </a:extLst>
          </p:cNvPr>
          <p:cNvSpPr txBox="1"/>
          <p:nvPr/>
        </p:nvSpPr>
        <p:spPr>
          <a:xfrm>
            <a:off x="6027963" y="2567008"/>
            <a:ext cx="2835932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Checking Steps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2A223-F66F-4B13-8B58-2FF096AC2185}"/>
              </a:ext>
            </a:extLst>
          </p:cNvPr>
          <p:cNvSpPr txBox="1"/>
          <p:nvPr/>
        </p:nvSpPr>
        <p:spPr>
          <a:xfrm>
            <a:off x="355096" y="3305466"/>
            <a:ext cx="2843894" cy="2114810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Consume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Verbalize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Chunk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Blind Draft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61102-9561-4346-927F-38B586F30AA6}"/>
              </a:ext>
            </a:extLst>
          </p:cNvPr>
          <p:cNvSpPr txBox="1"/>
          <p:nvPr/>
        </p:nvSpPr>
        <p:spPr>
          <a:xfrm>
            <a:off x="6023982" y="3305466"/>
            <a:ext cx="2843894" cy="2509982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Self-edit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Peer-edit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Key Word Check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Verse-by-Verse Check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99431-31B0-E4E1-958B-DE1EA92CB74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3563" y="5544529"/>
            <a:ext cx="926959" cy="92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1C04763-F15B-4C30-AFF6-BB13942032EA}"/>
              </a:ext>
            </a:extLst>
          </p:cNvPr>
          <p:cNvSpPr/>
          <p:nvPr/>
        </p:nvSpPr>
        <p:spPr>
          <a:xfrm>
            <a:off x="0" y="1858022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CAEE3-B199-4BB7-839B-708EAD1F9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733509"/>
          </a:xfrm>
        </p:spPr>
        <p:txBody>
          <a:bodyPr/>
          <a:lstStyle/>
          <a:p>
            <a:r>
              <a:rPr lang="en-US" dirty="0"/>
              <a:t>Drafting Steps Defined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6F8DF6-DC2C-4B50-8440-914720AAB98B}"/>
              </a:ext>
            </a:extLst>
          </p:cNvPr>
          <p:cNvSpPr/>
          <p:nvPr/>
        </p:nvSpPr>
        <p:spPr>
          <a:xfrm>
            <a:off x="1037767" y="1253255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890808-3869-4B49-912A-40B164B405F3}"/>
              </a:ext>
            </a:extLst>
          </p:cNvPr>
          <p:cNvSpPr txBox="1"/>
          <p:nvPr/>
        </p:nvSpPr>
        <p:spPr>
          <a:xfrm>
            <a:off x="156932" y="2554995"/>
            <a:ext cx="2205265" cy="106368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Think abou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</a:t>
            </a:r>
            <a:b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what the</a:t>
            </a:r>
            <a:b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passage means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2A3FF4-442C-40D3-BCF9-CABEA8C0AB3E}"/>
              </a:ext>
            </a:extLst>
          </p:cNvPr>
          <p:cNvSpPr txBox="1"/>
          <p:nvPr/>
        </p:nvSpPr>
        <p:spPr>
          <a:xfrm>
            <a:off x="440414" y="1924448"/>
            <a:ext cx="16383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Consume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3E2786-3987-D6A6-74DA-F4CD4822C9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084" y="4414293"/>
            <a:ext cx="926959" cy="9269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EB6D3D-E1F9-07F6-1F10-2008FCA5CED2}"/>
              </a:ext>
            </a:extLst>
          </p:cNvPr>
          <p:cNvSpPr txBox="1"/>
          <p:nvPr/>
        </p:nvSpPr>
        <p:spPr>
          <a:xfrm>
            <a:off x="722157" y="5633133"/>
            <a:ext cx="1074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5–7 minutes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350E3-2FD4-D906-ACB1-3BAA94D7D5EC}"/>
              </a:ext>
            </a:extLst>
          </p:cNvPr>
          <p:cNvSpPr txBox="1"/>
          <p:nvPr/>
        </p:nvSpPr>
        <p:spPr>
          <a:xfrm>
            <a:off x="3217333" y="3159762"/>
            <a:ext cx="4978400" cy="1815882"/>
          </a:xfrm>
          <a:prstGeom prst="rect">
            <a:avLst/>
          </a:prstGeom>
          <a:noFill/>
          <a:ln w="19050">
            <a:solidFill>
              <a:srgbClr val="83A83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How sweet are your words to my taste, yes, sweeter than honey to my mouth!</a:t>
            </a:r>
            <a:r>
              <a:rPr lang="en-US" sz="2800" dirty="0">
                <a:solidFill>
                  <a:srgbClr val="000000"/>
                </a:solidFill>
                <a:latin typeface="system-ui"/>
              </a:rPr>
              <a:t>					</a:t>
            </a:r>
          </a:p>
          <a:p>
            <a:pPr algn="r"/>
            <a:r>
              <a:rPr lang="en-US" sz="2800" dirty="0">
                <a:solidFill>
                  <a:srgbClr val="000000"/>
                </a:solidFill>
                <a:latin typeface="system-ui"/>
              </a:rPr>
              <a:t>Psalm 119:103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43344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4D6C9-6959-A93E-33DC-CED71DBEA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8CDE09-C05F-83FA-E453-70DF7CEEFE7D}"/>
              </a:ext>
            </a:extLst>
          </p:cNvPr>
          <p:cNvSpPr/>
          <p:nvPr/>
        </p:nvSpPr>
        <p:spPr>
          <a:xfrm>
            <a:off x="0" y="1858022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0C5712-1F4A-6976-2D63-9B0A24BA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558413"/>
          </a:xfrm>
        </p:spPr>
        <p:txBody>
          <a:bodyPr/>
          <a:lstStyle/>
          <a:p>
            <a:r>
              <a:rPr lang="en-US" dirty="0"/>
              <a:t>Drafting Steps Defined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3C7E68-03DD-7DDD-7B51-6761B06FD426}"/>
              </a:ext>
            </a:extLst>
          </p:cNvPr>
          <p:cNvSpPr txBox="1"/>
          <p:nvPr/>
        </p:nvSpPr>
        <p:spPr>
          <a:xfrm>
            <a:off x="1668220" y="1957901"/>
            <a:ext cx="14097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Verbalize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9418BDB-0BE7-90B9-E505-85BCC1EE05B6}"/>
              </a:ext>
            </a:extLst>
          </p:cNvPr>
          <p:cNvSpPr/>
          <p:nvPr/>
        </p:nvSpPr>
        <p:spPr>
          <a:xfrm>
            <a:off x="2151273" y="1286708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4E524E-4B04-D55F-910A-1547161610DC}"/>
              </a:ext>
            </a:extLst>
          </p:cNvPr>
          <p:cNvSpPr txBox="1"/>
          <p:nvPr/>
        </p:nvSpPr>
        <p:spPr>
          <a:xfrm>
            <a:off x="1270438" y="2588448"/>
            <a:ext cx="2205265" cy="13930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Summarize</a:t>
            </a:r>
            <a:b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the passage</a:t>
            </a:r>
            <a:b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to someone in your language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8ADE48-80CD-4AC8-9D95-0E6878DA7F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9590" y="4447746"/>
            <a:ext cx="926959" cy="9269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D2A733-97DA-F8C2-6E9B-0CECF22EB13F}"/>
              </a:ext>
            </a:extLst>
          </p:cNvPr>
          <p:cNvSpPr txBox="1"/>
          <p:nvPr/>
        </p:nvSpPr>
        <p:spPr>
          <a:xfrm>
            <a:off x="1790211" y="5683035"/>
            <a:ext cx="1165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2–3 minutes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0AA97-7E1A-9853-1105-5E0004D382A4}"/>
              </a:ext>
            </a:extLst>
          </p:cNvPr>
          <p:cNvSpPr txBox="1"/>
          <p:nvPr/>
        </p:nvSpPr>
        <p:spPr>
          <a:xfrm>
            <a:off x="3804355" y="3159762"/>
            <a:ext cx="4391377" cy="2246769"/>
          </a:xfrm>
          <a:prstGeom prst="rect">
            <a:avLst/>
          </a:prstGeom>
          <a:noFill/>
          <a:ln w="19050">
            <a:solidFill>
              <a:srgbClr val="83A83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With my mouth I have declared all the righteous decrees that you have revealed.</a:t>
            </a:r>
            <a:r>
              <a:rPr lang="en-US" sz="2800" dirty="0">
                <a:solidFill>
                  <a:srgbClr val="000000"/>
                </a:solidFill>
                <a:latin typeface="system-ui"/>
              </a:rPr>
              <a:t>					</a:t>
            </a:r>
          </a:p>
          <a:p>
            <a:r>
              <a:rPr lang="en-US" sz="2800" dirty="0">
                <a:solidFill>
                  <a:srgbClr val="000000"/>
                </a:solidFill>
                <a:latin typeface="system-ui"/>
              </a:rPr>
              <a:t>				Psalm 119:13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93308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AFF80-E169-4105-D108-A34DF4967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59B92A3-E2FA-ABA1-E36C-9770F97529B0}"/>
              </a:ext>
            </a:extLst>
          </p:cNvPr>
          <p:cNvSpPr/>
          <p:nvPr/>
        </p:nvSpPr>
        <p:spPr>
          <a:xfrm>
            <a:off x="0" y="1858022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028A8-30A2-B34A-E8C8-26675F77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3"/>
            <a:ext cx="7886700" cy="570776"/>
          </a:xfrm>
        </p:spPr>
        <p:txBody>
          <a:bodyPr/>
          <a:lstStyle/>
          <a:p>
            <a:r>
              <a:rPr lang="en-US" dirty="0"/>
              <a:t>Drafting Steps Defined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4513E-5044-519A-D75A-CF8F739819DE}"/>
              </a:ext>
            </a:extLst>
          </p:cNvPr>
          <p:cNvSpPr txBox="1"/>
          <p:nvPr/>
        </p:nvSpPr>
        <p:spPr>
          <a:xfrm>
            <a:off x="5895573" y="1946751"/>
            <a:ext cx="14097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Chunk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6C68C7A-2AA9-9A3E-2BE9-2B87EBDB5CFF}"/>
              </a:ext>
            </a:extLst>
          </p:cNvPr>
          <p:cNvSpPr/>
          <p:nvPr/>
        </p:nvSpPr>
        <p:spPr>
          <a:xfrm>
            <a:off x="6397217" y="1275558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2E07AA-1955-19CF-7E57-C4C221BFCC32}"/>
              </a:ext>
            </a:extLst>
          </p:cNvPr>
          <p:cNvSpPr txBox="1"/>
          <p:nvPr/>
        </p:nvSpPr>
        <p:spPr>
          <a:xfrm>
            <a:off x="5431112" y="2577298"/>
            <a:ext cx="2375806" cy="13930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Break the passage down into smaller pieces based on meaning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36B210-0C13-A338-603D-AB3FB71BAE36}"/>
              </a:ext>
            </a:extLst>
          </p:cNvPr>
          <p:cNvSpPr txBox="1"/>
          <p:nvPr/>
        </p:nvSpPr>
        <p:spPr>
          <a:xfrm>
            <a:off x="5821846" y="5659522"/>
            <a:ext cx="155715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/>
              <a:t>5-7 minutes</a:t>
            </a:r>
          </a:p>
          <a:p>
            <a:pPr algn="ctr"/>
            <a:r>
              <a:rPr lang="en-US" dirty="0"/>
              <a:t>(Usually</a:t>
            </a:r>
            <a:endParaRPr lang="en-US" dirty="0">
              <a:cs typeface="Arial"/>
            </a:endParaRPr>
          </a:p>
          <a:p>
            <a:pPr algn="ctr"/>
            <a:r>
              <a:rPr lang="en-US" dirty="0"/>
              <a:t>1–4 verses)</a:t>
            </a:r>
          </a:p>
        </p:txBody>
      </p:sp>
      <p:pic>
        <p:nvPicPr>
          <p:cNvPr id="39" name="Picture 38" descr="Closeup of hand pointing to line in book">
            <a:extLst>
              <a:ext uri="{FF2B5EF4-FFF2-40B4-BE49-F238E27FC236}">
                <a16:creationId xmlns:a16="http://schemas.microsoft.com/office/drawing/2014/main" id="{D781F850-55D5-BBB2-EC34-6AA439D648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8" t="15195" r="7032"/>
          <a:stretch/>
        </p:blipFill>
        <p:spPr>
          <a:xfrm>
            <a:off x="5876981" y="4266275"/>
            <a:ext cx="1446881" cy="1097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C83B15-B42D-2FA7-DF80-4B55728FD8D0}"/>
              </a:ext>
            </a:extLst>
          </p:cNvPr>
          <p:cNvSpPr txBox="1"/>
          <p:nvPr/>
        </p:nvSpPr>
        <p:spPr>
          <a:xfrm>
            <a:off x="628650" y="3238809"/>
            <a:ext cx="4541661" cy="1815882"/>
          </a:xfrm>
          <a:prstGeom prst="rect">
            <a:avLst/>
          </a:prstGeom>
          <a:noFill/>
          <a:ln w="19050">
            <a:solidFill>
              <a:srgbClr val="83A83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Open my eyes so that I may see marvelous things in your law.</a:t>
            </a:r>
            <a:r>
              <a:rPr lang="en-US" sz="2800" dirty="0">
                <a:solidFill>
                  <a:srgbClr val="000000"/>
                </a:solidFill>
                <a:latin typeface="system-ui"/>
              </a:rPr>
              <a:t>					</a:t>
            </a:r>
          </a:p>
          <a:p>
            <a:r>
              <a:rPr lang="en-US" sz="2800" dirty="0">
                <a:solidFill>
                  <a:srgbClr val="000000"/>
                </a:solidFill>
                <a:latin typeface="system-ui"/>
              </a:rPr>
              <a:t>				Psalm 119:18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6827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2487D-4D22-12E9-152D-864540C10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1DAA05C-82F5-ADD0-33F3-904767DF1B88}"/>
              </a:ext>
            </a:extLst>
          </p:cNvPr>
          <p:cNvSpPr/>
          <p:nvPr/>
        </p:nvSpPr>
        <p:spPr>
          <a:xfrm>
            <a:off x="0" y="1858022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CE0B3-50D2-DDB0-5B45-F0C722B3E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800317"/>
          </a:xfrm>
        </p:spPr>
        <p:txBody>
          <a:bodyPr/>
          <a:lstStyle/>
          <a:p>
            <a:r>
              <a:rPr lang="en-US" dirty="0"/>
              <a:t>Drafting Steps Defined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4937D2-69FC-AF77-2B9C-34C27DA041B0}"/>
              </a:ext>
            </a:extLst>
          </p:cNvPr>
          <p:cNvSpPr txBox="1"/>
          <p:nvPr/>
        </p:nvSpPr>
        <p:spPr>
          <a:xfrm>
            <a:off x="6833508" y="1924448"/>
            <a:ext cx="2106382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Blind Draft 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D0C5C7-058B-B9FD-CD32-B79C7FC90CE5}"/>
              </a:ext>
            </a:extLst>
          </p:cNvPr>
          <p:cNvSpPr/>
          <p:nvPr/>
        </p:nvSpPr>
        <p:spPr>
          <a:xfrm>
            <a:off x="7664902" y="1253255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9B7CF4-02AD-913B-B182-FDC5AA4D8E3D}"/>
              </a:ext>
            </a:extLst>
          </p:cNvPr>
          <p:cNvSpPr txBox="1"/>
          <p:nvPr/>
        </p:nvSpPr>
        <p:spPr>
          <a:xfrm>
            <a:off x="6781803" y="2554995"/>
            <a:ext cx="2205265" cy="105637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Read chunk, write what you remember</a:t>
            </a:r>
            <a:endParaRPr lang="en-US" sz="2000" dirty="0">
              <a:solidFill>
                <a:schemeClr val="tx2"/>
              </a:solidFill>
              <a:effectLst/>
              <a:latin typeface="Arial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7" name="Picture 6" descr="A close up of hands holding a pen&#10;&#10;Description automatically generated">
            <a:extLst>
              <a:ext uri="{FF2B5EF4-FFF2-40B4-BE49-F238E27FC236}">
                <a16:creationId xmlns:a16="http://schemas.microsoft.com/office/drawing/2014/main" id="{4D9B87EA-32C4-AE8A-4700-2030055A6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0" t="17023" r="2648" b="-1"/>
          <a:stretch/>
        </p:blipFill>
        <p:spPr>
          <a:xfrm>
            <a:off x="6907385" y="4243972"/>
            <a:ext cx="1971525" cy="10874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5D7DDB-B0F4-B07E-7C41-FC271FD2F6A3}"/>
              </a:ext>
            </a:extLst>
          </p:cNvPr>
          <p:cNvSpPr txBox="1"/>
          <p:nvPr/>
        </p:nvSpPr>
        <p:spPr>
          <a:xfrm>
            <a:off x="6898672" y="5633133"/>
            <a:ext cx="197152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/>
              <a:t>Complete without looking back at   source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BC3D75-D01F-5AEE-B704-D97859F0CC2C}"/>
              </a:ext>
            </a:extLst>
          </p:cNvPr>
          <p:cNvSpPr txBox="1"/>
          <p:nvPr/>
        </p:nvSpPr>
        <p:spPr>
          <a:xfrm>
            <a:off x="824088" y="3216206"/>
            <a:ext cx="5531555" cy="2246769"/>
          </a:xfrm>
          <a:prstGeom prst="rect">
            <a:avLst/>
          </a:prstGeom>
          <a:noFill/>
          <a:ln w="19050">
            <a:solidFill>
              <a:srgbClr val="83A83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I have stored up your word in my heart so that I might not sin against </a:t>
            </a:r>
            <a:r>
              <a:rPr lang="en-US" sz="2800" b="0" i="0">
                <a:solidFill>
                  <a:srgbClr val="000000"/>
                </a:solidFill>
                <a:effectLst/>
                <a:latin typeface="system-ui"/>
              </a:rPr>
              <a:t>you. Blessed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you are, Yahweh;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teach me your statutes.</a:t>
            </a:r>
            <a:r>
              <a:rPr lang="en-US" sz="2800" dirty="0">
                <a:solidFill>
                  <a:srgbClr val="000000"/>
                </a:solidFill>
                <a:latin typeface="system-ui"/>
              </a:rPr>
              <a:t>										Psalm 119:11-12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9841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EC2D5-5E7C-D866-3FEB-FF0404169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81DDE2-92D6-3C9E-F638-A7374D0FB122}"/>
              </a:ext>
            </a:extLst>
          </p:cNvPr>
          <p:cNvSpPr/>
          <p:nvPr/>
        </p:nvSpPr>
        <p:spPr>
          <a:xfrm>
            <a:off x="0" y="2386641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1B6D9E6-78B0-8E7F-8D75-079D201A9B4C}"/>
              </a:ext>
            </a:extLst>
          </p:cNvPr>
          <p:cNvSpPr/>
          <p:nvPr/>
        </p:nvSpPr>
        <p:spPr>
          <a:xfrm>
            <a:off x="1060345" y="1793435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E269B-24AD-B940-8271-8ED32D1FA1EF}"/>
              </a:ext>
            </a:extLst>
          </p:cNvPr>
          <p:cNvSpPr txBox="1"/>
          <p:nvPr/>
        </p:nvSpPr>
        <p:spPr>
          <a:xfrm>
            <a:off x="179510" y="3095175"/>
            <a:ext cx="2205265" cy="106368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Think abou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</a:t>
            </a:r>
            <a:b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what the</a:t>
            </a:r>
            <a:b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passage means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48597-6CF2-EF54-7A10-1D364BB1A4C4}"/>
              </a:ext>
            </a:extLst>
          </p:cNvPr>
          <p:cNvSpPr txBox="1"/>
          <p:nvPr/>
        </p:nvSpPr>
        <p:spPr>
          <a:xfrm>
            <a:off x="462992" y="2464628"/>
            <a:ext cx="16383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Consume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D31A1D-FAAC-EBD3-AC4C-7FB9C347064A}"/>
              </a:ext>
            </a:extLst>
          </p:cNvPr>
          <p:cNvSpPr txBox="1"/>
          <p:nvPr/>
        </p:nvSpPr>
        <p:spPr>
          <a:xfrm>
            <a:off x="2739013" y="2464628"/>
            <a:ext cx="14097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Verbalize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E18961-99FB-AA08-70A4-2847B6CB1E18}"/>
              </a:ext>
            </a:extLst>
          </p:cNvPr>
          <p:cNvSpPr txBox="1"/>
          <p:nvPr/>
        </p:nvSpPr>
        <p:spPr>
          <a:xfrm>
            <a:off x="4925693" y="2464628"/>
            <a:ext cx="14097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Chunk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5E362-BFC8-7590-9071-1563612FACEE}"/>
              </a:ext>
            </a:extLst>
          </p:cNvPr>
          <p:cNvSpPr txBox="1"/>
          <p:nvPr/>
        </p:nvSpPr>
        <p:spPr>
          <a:xfrm>
            <a:off x="6856086" y="2464628"/>
            <a:ext cx="2106382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Blind Draft 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596139-7792-8704-4181-59AAD90E741E}"/>
              </a:ext>
            </a:extLst>
          </p:cNvPr>
          <p:cNvSpPr/>
          <p:nvPr/>
        </p:nvSpPr>
        <p:spPr>
          <a:xfrm>
            <a:off x="3222066" y="1793435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477D731-AAD6-EA86-EF32-3C2E4FBFD265}"/>
              </a:ext>
            </a:extLst>
          </p:cNvPr>
          <p:cNvSpPr/>
          <p:nvPr/>
        </p:nvSpPr>
        <p:spPr>
          <a:xfrm>
            <a:off x="5427337" y="1793435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0928BBB-7DB7-B755-F9C5-16049D66CB77}"/>
              </a:ext>
            </a:extLst>
          </p:cNvPr>
          <p:cNvSpPr/>
          <p:nvPr/>
        </p:nvSpPr>
        <p:spPr>
          <a:xfrm>
            <a:off x="7687480" y="1793435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06E4EB-4039-BAE3-C0C0-3AE5FCC7AA56}"/>
              </a:ext>
            </a:extLst>
          </p:cNvPr>
          <p:cNvSpPr txBox="1"/>
          <p:nvPr/>
        </p:nvSpPr>
        <p:spPr>
          <a:xfrm>
            <a:off x="2341231" y="3095175"/>
            <a:ext cx="2205265" cy="13930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Summarize</a:t>
            </a:r>
            <a:b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the passage</a:t>
            </a:r>
            <a:b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to someone in your language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E8B1FC-B393-5DDF-F32F-10A0EA86A516}"/>
              </a:ext>
            </a:extLst>
          </p:cNvPr>
          <p:cNvSpPr txBox="1"/>
          <p:nvPr/>
        </p:nvSpPr>
        <p:spPr>
          <a:xfrm>
            <a:off x="4461232" y="3095175"/>
            <a:ext cx="2375806" cy="13930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Break the passage down into smaller pieces based on meaning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22FFFA-09C9-5DF3-5A87-191C683193CE}"/>
              </a:ext>
            </a:extLst>
          </p:cNvPr>
          <p:cNvSpPr txBox="1"/>
          <p:nvPr/>
        </p:nvSpPr>
        <p:spPr>
          <a:xfrm>
            <a:off x="6804381" y="3095175"/>
            <a:ext cx="2205265" cy="105637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Read chunk, write what you remember</a:t>
            </a:r>
            <a:endParaRPr lang="en-US" sz="2000" dirty="0">
              <a:solidFill>
                <a:schemeClr val="tx2"/>
              </a:solidFill>
              <a:effectLst/>
              <a:latin typeface="Arial"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8BC6E9-9D3E-2BF5-F984-3E8465439C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408" y="4605404"/>
            <a:ext cx="926959" cy="9269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C554B9-F25C-2551-F55E-80CE2E9A0FC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7804" y="4605404"/>
            <a:ext cx="926959" cy="9269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11EA6F-23BA-45B3-5907-0874959B7F56}"/>
              </a:ext>
            </a:extLst>
          </p:cNvPr>
          <p:cNvSpPr txBox="1"/>
          <p:nvPr/>
        </p:nvSpPr>
        <p:spPr>
          <a:xfrm>
            <a:off x="722157" y="5633133"/>
            <a:ext cx="1074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5–7 minutes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1DA6D9-45B1-7958-B706-29DE7F09B72B}"/>
              </a:ext>
            </a:extLst>
          </p:cNvPr>
          <p:cNvSpPr txBox="1"/>
          <p:nvPr/>
        </p:nvSpPr>
        <p:spPr>
          <a:xfrm>
            <a:off x="2838426" y="5649582"/>
            <a:ext cx="1165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2–3 minutes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99D96E-E056-20BC-4B34-F637CAFE1CAD}"/>
              </a:ext>
            </a:extLst>
          </p:cNvPr>
          <p:cNvSpPr txBox="1"/>
          <p:nvPr/>
        </p:nvSpPr>
        <p:spPr>
          <a:xfrm>
            <a:off x="4829388" y="5637219"/>
            <a:ext cx="155715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/>
              <a:t>5-7 minutes</a:t>
            </a:r>
          </a:p>
          <a:p>
            <a:pPr algn="ctr"/>
            <a:r>
              <a:rPr lang="en-US" dirty="0"/>
              <a:t>(Usually</a:t>
            </a:r>
            <a:endParaRPr lang="en-US" dirty="0">
              <a:cs typeface="Arial"/>
            </a:endParaRPr>
          </a:p>
          <a:p>
            <a:pPr algn="ctr"/>
            <a:r>
              <a:rPr lang="en-US" dirty="0"/>
              <a:t>1–4 verses)</a:t>
            </a:r>
          </a:p>
        </p:txBody>
      </p:sp>
      <p:pic>
        <p:nvPicPr>
          <p:cNvPr id="39" name="Picture 38" descr="Closeup of hand pointing to line in book">
            <a:extLst>
              <a:ext uri="{FF2B5EF4-FFF2-40B4-BE49-F238E27FC236}">
                <a16:creationId xmlns:a16="http://schemas.microsoft.com/office/drawing/2014/main" id="{8F350901-10E6-CAC9-FA0C-FB82D2FF8B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8" t="15195" r="7032"/>
          <a:stretch/>
        </p:blipFill>
        <p:spPr>
          <a:xfrm>
            <a:off x="4884523" y="4488185"/>
            <a:ext cx="1446881" cy="1097280"/>
          </a:xfrm>
          <a:prstGeom prst="rect">
            <a:avLst/>
          </a:prstGeom>
        </p:spPr>
      </p:pic>
      <p:pic>
        <p:nvPicPr>
          <p:cNvPr id="7" name="Picture 6" descr="A close up of hands holding a pen&#10;&#10;Description automatically generated">
            <a:extLst>
              <a:ext uri="{FF2B5EF4-FFF2-40B4-BE49-F238E27FC236}">
                <a16:creationId xmlns:a16="http://schemas.microsoft.com/office/drawing/2014/main" id="{875741C4-C8F3-E57C-BC0A-57845CA31D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0" t="17023" r="2648" b="-1"/>
          <a:stretch/>
        </p:blipFill>
        <p:spPr>
          <a:xfrm>
            <a:off x="6898672" y="4493101"/>
            <a:ext cx="1971525" cy="10874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780F6D-F777-71AD-A719-9BB82E7EE8AE}"/>
              </a:ext>
            </a:extLst>
          </p:cNvPr>
          <p:cNvSpPr txBox="1"/>
          <p:nvPr/>
        </p:nvSpPr>
        <p:spPr>
          <a:xfrm>
            <a:off x="6898672" y="5633133"/>
            <a:ext cx="197152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/>
              <a:t>Complete without looking back at   source text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7808D5C6-CE8E-740A-173A-8DBB2EA9B587}"/>
              </a:ext>
            </a:extLst>
          </p:cNvPr>
          <p:cNvSpPr/>
          <p:nvPr/>
        </p:nvSpPr>
        <p:spPr>
          <a:xfrm rot="5400000">
            <a:off x="3737751" y="-348751"/>
            <a:ext cx="1680816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17BCDC-EF68-EFCB-7E0A-9D4BCC84E652}"/>
              </a:ext>
            </a:extLst>
          </p:cNvPr>
          <p:cNvSpPr txBox="1"/>
          <p:nvPr/>
        </p:nvSpPr>
        <p:spPr>
          <a:xfrm>
            <a:off x="2957804" y="562087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Try it</a:t>
            </a:r>
          </a:p>
        </p:txBody>
      </p:sp>
    </p:spTree>
    <p:extLst>
      <p:ext uri="{BB962C8B-B14F-4D97-AF65-F5344CB8AC3E}">
        <p14:creationId xmlns:p14="http://schemas.microsoft.com/office/powerpoint/2010/main" val="21281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3"/>
            <a:ext cx="9144000" cy="22342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434470" y="560677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Try it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C96EE73-B932-4E37-B42E-19FF7E0CB34D}"/>
              </a:ext>
            </a:extLst>
          </p:cNvPr>
          <p:cNvGraphicFramePr>
            <a:graphicFrameLocks noGrp="1"/>
          </p:cNvGraphicFramePr>
          <p:nvPr/>
        </p:nvGraphicFramePr>
        <p:xfrm>
          <a:off x="1521940" y="3582506"/>
          <a:ext cx="6100120" cy="1900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0120">
                  <a:extLst>
                    <a:ext uri="{9D8B030D-6E8A-4147-A177-3AD203B41FA5}">
                      <a16:colId xmlns:a16="http://schemas.microsoft.com/office/drawing/2014/main" val="1226750967"/>
                    </a:ext>
                  </a:extLst>
                </a:gridCol>
              </a:tblGrid>
              <a:tr h="6344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725742"/>
                  </a:ext>
                </a:extLst>
              </a:tr>
              <a:tr h="631255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021588"/>
                  </a:ext>
                </a:extLst>
              </a:tr>
              <a:tr h="6344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638623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8219C8C-AF4F-975C-6AAC-8D9039246FB8}"/>
              </a:ext>
            </a:extLst>
          </p:cNvPr>
          <p:cNvSpPr txBox="1"/>
          <p:nvPr/>
        </p:nvSpPr>
        <p:spPr>
          <a:xfrm>
            <a:off x="1569307" y="3594652"/>
            <a:ext cx="610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Are you surprised by what you can do?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21CB6A-D121-0DB6-D628-EC65A978603F}"/>
              </a:ext>
            </a:extLst>
          </p:cNvPr>
          <p:cNvSpPr txBox="1"/>
          <p:nvPr/>
        </p:nvSpPr>
        <p:spPr>
          <a:xfrm>
            <a:off x="2790568" y="4301737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What is difficult?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836A46-5A90-7FE8-485F-F069E5DD730C}"/>
              </a:ext>
            </a:extLst>
          </p:cNvPr>
          <p:cNvSpPr txBox="1"/>
          <p:nvPr/>
        </p:nvSpPr>
        <p:spPr>
          <a:xfrm>
            <a:off x="448963" y="4957189"/>
            <a:ext cx="8340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Are you ready for the next steps?</a:t>
            </a:r>
          </a:p>
        </p:txBody>
      </p:sp>
    </p:spTree>
    <p:extLst>
      <p:ext uri="{BB962C8B-B14F-4D97-AF65-F5344CB8AC3E}">
        <p14:creationId xmlns:p14="http://schemas.microsoft.com/office/powerpoint/2010/main" val="1641283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01147358cd12b12371d0fec9faf98450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f71df03f361f918f6e506a987229d969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870300-B03F-45F7-9154-521D8C74684E}">
  <ds:schemaRefs>
    <ds:schemaRef ds:uri="http://purl.org/dc/dcmitype/"/>
    <ds:schemaRef ds:uri="038937e4-20c5-4a73-b245-175c4ead9603"/>
    <ds:schemaRef ds:uri="http://schemas.microsoft.com/office/2006/metadata/properties"/>
    <ds:schemaRef ds:uri="http://purl.org/dc/terms/"/>
    <ds:schemaRef ds:uri="http://purl.org/dc/elements/1.1/"/>
    <ds:schemaRef ds:uri="http://www.w3.org/XML/1998/namespace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9ede4979-7183-4f81-a394-71c40c9222c4"/>
  </ds:schemaRefs>
</ds:datastoreItem>
</file>

<file path=customXml/itemProps3.xml><?xml version="1.0" encoding="utf-8"?>
<ds:datastoreItem xmlns:ds="http://schemas.openxmlformats.org/officeDocument/2006/customXml" ds:itemID="{65DBBCFB-7E4A-4EEB-A4EC-A322CA1C71CE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4962</TotalTime>
  <Words>455</Words>
  <Application>Microsoft Office PowerPoint</Application>
  <PresentationFormat>On-screen Show (4:3)</PresentationFormat>
  <Paragraphs>82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Black</vt:lpstr>
      <vt:lpstr>Calibri</vt:lpstr>
      <vt:lpstr>system-ui</vt:lpstr>
      <vt:lpstr>Times New Roman</vt:lpstr>
      <vt:lpstr>Office Theme</vt:lpstr>
      <vt:lpstr>Office Theme</vt:lpstr>
      <vt:lpstr>PowerPoint Presentation</vt:lpstr>
      <vt:lpstr>COBT 8-Step Translation</vt:lpstr>
      <vt:lpstr>The 8-Step Translation Process</vt:lpstr>
      <vt:lpstr>Drafting Steps Defined</vt:lpstr>
      <vt:lpstr>Drafting Steps Defined</vt:lpstr>
      <vt:lpstr>Drafting Steps Defined</vt:lpstr>
      <vt:lpstr>Drafting Steps Defined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Deborah Shaw</cp:lastModifiedBy>
  <cp:revision>229</cp:revision>
  <dcterms:created xsi:type="dcterms:W3CDTF">2019-03-18T18:21:25Z</dcterms:created>
  <dcterms:modified xsi:type="dcterms:W3CDTF">2025-07-30T13:47:54Z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